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3" r:id="rId6"/>
    <p:sldId id="265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5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6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0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2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5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2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9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1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2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059-3BF9-4EB2-9FC0-66FEF1063B2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8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F9059-3BF9-4EB2-9FC0-66FEF1063B2B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17DBC-2B3D-4DDB-87B7-FCA5C3A28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Скачать обои Занавес, сцена, портьера, красный, штора - карт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83" y="24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486212"/>
            <a:ext cx="59046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воспитание детей  6-7 лет через театрализованную деятельность посредством художественной литературы»</a:t>
            </a:r>
            <a:endParaRPr lang="ru-RU" sz="40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47907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Насипова И.Р.</a:t>
            </a:r>
          </a:p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группы ОН с 6 до 7 лет «Почемучки»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E2BCD-E53F-46B7-9CF6-331AB9AC0DF0}"/>
              </a:ext>
            </a:extLst>
          </p:cNvPr>
          <p:cNvSpPr txBox="1"/>
          <p:nvPr/>
        </p:nvSpPr>
        <p:spPr>
          <a:xfrm>
            <a:off x="1371600" y="476672"/>
            <a:ext cx="65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Муниципальное бюджетное дошкольное образовательное учреждение «Детский сад №2 «Рябинка»</a:t>
            </a:r>
          </a:p>
        </p:txBody>
      </p:sp>
    </p:spTree>
    <p:extLst>
      <p:ext uri="{BB962C8B-B14F-4D97-AF65-F5344CB8AC3E}">
        <p14:creationId xmlns:p14="http://schemas.microsoft.com/office/powerpoint/2010/main" val="364390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22" y="0"/>
            <a:ext cx="9175822" cy="689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36713"/>
            <a:ext cx="525658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1028343"/>
            <a:ext cx="54726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популярным и увлекательным направлением в дошкольном воспитании является театрализованная  деятельность. По утверждению К.С. Станиславского , театр, - это средство для общения людей, для понимания их сокровенных чувств. Это чудо, способное развивать в ребёнке творческие задатки, стимулировать развитие психических процессов, совершенствовать телесную пластичность, формировать творческую активность; способствовать сокращению духовной пропасти между взрослыми и детьми. </a:t>
            </a:r>
          </a:p>
          <a:p>
            <a:pPr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Именно театрализованная деятельность позволяет решать многие педагогические задачи: формирование выразительности речи, интеллектуальное, нравственное и художественно - эстетическое воспитание.</a:t>
            </a:r>
          </a:p>
        </p:txBody>
      </p:sp>
    </p:spTree>
    <p:extLst>
      <p:ext uri="{BB962C8B-B14F-4D97-AF65-F5344CB8AC3E}">
        <p14:creationId xmlns:p14="http://schemas.microsoft.com/office/powerpoint/2010/main" val="75159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052736"/>
            <a:ext cx="61744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проекта: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родители и законные представители</a:t>
            </a:r>
          </a:p>
          <a:p>
            <a:pPr algn="ctr"/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</a:t>
            </a:r>
          </a:p>
          <a:p>
            <a:pPr algn="ctr"/>
            <a:endParaRPr lang="ru-RU" sz="2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–май, 2018-2019 год</a:t>
            </a:r>
          </a:p>
        </p:txBody>
      </p:sp>
    </p:spTree>
    <p:extLst>
      <p:ext uri="{BB962C8B-B14F-4D97-AF65-F5344CB8AC3E}">
        <p14:creationId xmlns:p14="http://schemas.microsoft.com/office/powerpoint/2010/main" val="185711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1052736"/>
            <a:ext cx="52565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развития эмоционально- волевой, познавательной, двигательной сферы, речи, развитие позитивных качеств личности каждого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185711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764704"/>
            <a:ext cx="338437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287924"/>
            <a:ext cx="5400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разыгрывать несложные представления по знакомым литературным произведениям, используя выразительные средства (интонацию, мимику, жесты)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интерес детей театрализованной игре путем приобретения игровых умений и навыков, способствовать воспринимать художественный образ, следить за развитием и взаимодействием персонажей.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эмоциональность и выразительность речи, артистические способности через театрализованную игру.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устойчивый интерес к театру, организуя их собственную театрализованную игру.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уголок театрализованной деятельности.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родителей в изготовлении разных видов театра и дать сведения о способах обыгрывания дома детьми. 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ru-RU" sz="16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3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34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2587" y="87135"/>
            <a:ext cx="662473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театрализованной 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312574" y="2356655"/>
            <a:ext cx="2376264" cy="2287075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34" y="2592093"/>
            <a:ext cx="2124950" cy="171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перфолента 5"/>
          <p:cNvSpPr/>
          <p:nvPr/>
        </p:nvSpPr>
        <p:spPr>
          <a:xfrm>
            <a:off x="4644009" y="4581128"/>
            <a:ext cx="2448272" cy="108012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Мини-игры</a:t>
            </a:r>
          </a:p>
          <a:p>
            <a:pPr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музыкальных занятиях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051006" y="4725144"/>
            <a:ext cx="2291100" cy="936104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игра на            </a:t>
            </a:r>
          </a:p>
          <a:p>
            <a:pPr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праздниках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369787" y="3500193"/>
            <a:ext cx="1692188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занятия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719572" y="2300584"/>
            <a:ext cx="2376264" cy="1003755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Мини-игры на других занятиях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1671262" y="1082458"/>
            <a:ext cx="2448272" cy="116471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взрослых и детей</a:t>
            </a: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5824815" y="3645024"/>
            <a:ext cx="1699513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</a:t>
            </a:r>
          </a:p>
          <a:p>
            <a:pPr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Игры-спектакли</a:t>
            </a: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5824815" y="2289456"/>
            <a:ext cx="2232247" cy="106753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</a:t>
            </a:r>
          </a:p>
          <a:p>
            <a:pPr lvl="0"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театров</a:t>
            </a:r>
          </a:p>
          <a:p>
            <a:pPr lvl="0" algn="ctr"/>
            <a:r>
              <a:rPr lang="ru-RU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родителями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4788024" y="1082458"/>
            <a:ext cx="2412268" cy="113851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театрализовано -художественная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6154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" y="-24551"/>
            <a:ext cx="9144000" cy="68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301351"/>
            <a:ext cx="51125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466806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r">
              <a:buClr>
                <a:srgbClr val="FEFAC9">
                  <a:lumMod val="50000"/>
                </a:srgbClr>
              </a:buClr>
              <a:buSzPct val="85000"/>
              <a:buFont typeface="Wingdings" pitchFamily="2" charset="2"/>
              <a:buChar char="v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исполнительских умений.</a:t>
            </a:r>
          </a:p>
          <a:p>
            <a:pPr marL="274320" lvl="0" indent="-274320" algn="r">
              <a:buClr>
                <a:srgbClr val="FEFAC9">
                  <a:lumMod val="50000"/>
                </a:srgbClr>
              </a:buClr>
              <a:buSzPct val="85000"/>
              <a:buFont typeface="Wingdings" pitchFamily="2" charset="2"/>
              <a:buChar char="v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чувства партнерства.</a:t>
            </a:r>
          </a:p>
          <a:p>
            <a:pPr marL="274320" lvl="0" indent="-274320" algn="r">
              <a:buClr>
                <a:srgbClr val="FEFAC9">
                  <a:lumMod val="50000"/>
                </a:srgbClr>
              </a:buClr>
              <a:buSzPct val="85000"/>
              <a:buFont typeface="Wingdings" pitchFamily="2" charset="2"/>
              <a:buChar char="v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 психических процессов: восприятие, образное мышление, воображение, внимание, память и др.</a:t>
            </a:r>
          </a:p>
          <a:p>
            <a:pPr marL="274320" lvl="0" indent="-274320" algn="r">
              <a:buClr>
                <a:srgbClr val="FEFAC9">
                  <a:lumMod val="50000"/>
                </a:srgbClr>
              </a:buClr>
              <a:buSzPct val="85000"/>
              <a:buFont typeface="Wingdings" pitchFamily="2" charset="2"/>
              <a:buChar char="v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    детьми  знаний о театре - как увлекательном  искусстве. </a:t>
            </a:r>
          </a:p>
          <a:p>
            <a:pPr marL="274320" lvl="0" indent="-274320" algn="r">
              <a:buClr>
                <a:srgbClr val="FEFAC9">
                  <a:lumMod val="50000"/>
                </a:srgbClr>
              </a:buClr>
              <a:buSzPct val="85000"/>
              <a:buFont typeface="Wingdings" pitchFamily="2" charset="2"/>
              <a:buChar char="v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эстетического отношения к окружающему миру</a:t>
            </a:r>
            <a:r>
              <a:rPr lang="ru-RU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828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074" name="Picture 2" descr="Всё для фотошопа, фотошоп,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365"/>
            <a:ext cx="9144000" cy="6866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1" y="217671"/>
            <a:ext cx="51125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 выполнения 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980728"/>
            <a:ext cx="5256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  <a:buFont typeface="Wingdings" pitchFamily="2" charset="2"/>
              <a:buChar char="v"/>
            </a:pPr>
            <a:endParaRPr lang="ru-RU" sz="2400" b="1" u="sng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u="sng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диагностики воспитанников по теме     проекта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методической литературы по теме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о цели 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5" y="335699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u="sng" dirty="0">
              <a:solidFill>
                <a:srgbClr val="00CC00"/>
              </a:solidFill>
              <a:latin typeface="Impac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45805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31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381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Ирина Насипова</cp:lastModifiedBy>
  <cp:revision>45</cp:revision>
  <dcterms:created xsi:type="dcterms:W3CDTF">2014-11-22T17:39:51Z</dcterms:created>
  <dcterms:modified xsi:type="dcterms:W3CDTF">2018-10-14T22:19:30Z</dcterms:modified>
</cp:coreProperties>
</file>